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C49E9-DF3F-484B-A890-E55569C41337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36D4B-5DFD-4746-AE7A-CC2562D6F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C49E9-DF3F-484B-A890-E55569C41337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36D4B-5DFD-4746-AE7A-CC2562D6F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C49E9-DF3F-484B-A890-E55569C41337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36D4B-5DFD-4746-AE7A-CC2562D6F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C49E9-DF3F-484B-A890-E55569C41337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36D4B-5DFD-4746-AE7A-CC2562D6F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C49E9-DF3F-484B-A890-E55569C41337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36D4B-5DFD-4746-AE7A-CC2562D6F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C49E9-DF3F-484B-A890-E55569C41337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36D4B-5DFD-4746-AE7A-CC2562D6F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C49E9-DF3F-484B-A890-E55569C41337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36D4B-5DFD-4746-AE7A-CC2562D6F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C49E9-DF3F-484B-A890-E55569C41337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36D4B-5DFD-4746-AE7A-CC2562D6F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C49E9-DF3F-484B-A890-E55569C41337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36D4B-5DFD-4746-AE7A-CC2562D6F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C49E9-DF3F-484B-A890-E55569C41337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36D4B-5DFD-4746-AE7A-CC2562D6F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C49E9-DF3F-484B-A890-E55569C41337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36D4B-5DFD-4746-AE7A-CC2562D6F2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C49E9-DF3F-484B-A890-E55569C41337}" type="datetimeFigureOut">
              <a:rPr lang="en-US" smtClean="0"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36D4B-5DFD-4746-AE7A-CC2562D6F2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Roundup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The Roundup</vt:lpstr>
      <vt:lpstr>test</vt:lpstr>
    </vt:vector>
  </TitlesOfParts>
  <Company>GFPS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Roundup</dc:title>
  <dc:creator>69284</dc:creator>
  <cp:lastModifiedBy>69284</cp:lastModifiedBy>
  <cp:revision>1</cp:revision>
  <dcterms:created xsi:type="dcterms:W3CDTF">2012-05-23T16:48:05Z</dcterms:created>
  <dcterms:modified xsi:type="dcterms:W3CDTF">2012-05-23T16:48:31Z</dcterms:modified>
</cp:coreProperties>
</file>